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0000"/>
    <a:srgbClr val="DF5203"/>
    <a:srgbClr val="DE2003"/>
    <a:srgbClr val="FFFF66"/>
    <a:srgbClr val="FFFF99"/>
    <a:srgbClr val="482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5" d="100"/>
          <a:sy n="125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06EE-8184-4BA6-BED0-BF25B0316B87}" type="datetimeFigureOut">
              <a:rPr lang="en-AU" smtClean="0"/>
              <a:t>20/02/2015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3644-28D7-47F3-AF3F-410293EE69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5858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06EE-8184-4BA6-BED0-BF25B0316B87}" type="datetimeFigureOut">
              <a:rPr lang="en-AU" smtClean="0"/>
              <a:t>20/02/2015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3644-28D7-47F3-AF3F-410293EE69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3842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06EE-8184-4BA6-BED0-BF25B0316B87}" type="datetimeFigureOut">
              <a:rPr lang="en-AU" smtClean="0"/>
              <a:t>20/02/2015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3644-28D7-47F3-AF3F-410293EE69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5743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06EE-8184-4BA6-BED0-BF25B0316B87}" type="datetimeFigureOut">
              <a:rPr lang="en-AU" smtClean="0"/>
              <a:t>20/02/2015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3644-28D7-47F3-AF3F-410293EE69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0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06EE-8184-4BA6-BED0-BF25B0316B87}" type="datetimeFigureOut">
              <a:rPr lang="en-AU" smtClean="0"/>
              <a:t>20/02/2015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3644-28D7-47F3-AF3F-410293EE69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8937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06EE-8184-4BA6-BED0-BF25B0316B87}" type="datetimeFigureOut">
              <a:rPr lang="en-AU" smtClean="0"/>
              <a:t>20/02/2015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3644-28D7-47F3-AF3F-410293EE69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389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06EE-8184-4BA6-BED0-BF25B0316B87}" type="datetimeFigureOut">
              <a:rPr lang="en-AU" smtClean="0"/>
              <a:t>20/02/2015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3644-28D7-47F3-AF3F-410293EE69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4703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06EE-8184-4BA6-BED0-BF25B0316B87}" type="datetimeFigureOut">
              <a:rPr lang="en-AU" smtClean="0"/>
              <a:t>20/02/2015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3644-28D7-47F3-AF3F-410293EE69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6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06EE-8184-4BA6-BED0-BF25B0316B87}" type="datetimeFigureOut">
              <a:rPr lang="en-AU" smtClean="0"/>
              <a:t>20/02/2015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3644-28D7-47F3-AF3F-410293EE69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1449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06EE-8184-4BA6-BED0-BF25B0316B87}" type="datetimeFigureOut">
              <a:rPr lang="en-AU" smtClean="0"/>
              <a:t>20/02/2015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3644-28D7-47F3-AF3F-410293EE69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343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06EE-8184-4BA6-BED0-BF25B0316B87}" type="datetimeFigureOut">
              <a:rPr lang="en-AU" smtClean="0"/>
              <a:t>20/02/2015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E3644-28D7-47F3-AF3F-410293EE69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7811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406EE-8184-4BA6-BED0-BF25B0316B87}" type="datetimeFigureOut">
              <a:rPr lang="en-AU" smtClean="0"/>
              <a:t>20/02/2015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E3644-28D7-47F3-AF3F-410293EE697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6372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179512" y="1556792"/>
            <a:ext cx="1512168" cy="360040"/>
          </a:xfrm>
          <a:prstGeom prst="rect">
            <a:avLst/>
          </a:prstGeom>
          <a:solidFill>
            <a:srgbClr val="00206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 tIns="0" bIns="0" anchor="b">
            <a:noAutofit/>
          </a:bodyPr>
          <a:lstStyle/>
          <a:p>
            <a:pPr algn="ctr">
              <a:lnSpc>
                <a:spcPts val="900"/>
              </a:lnSpc>
            </a:pPr>
            <a:r>
              <a:rPr lang="en-US" dirty="0" smtClean="0">
                <a:solidFill>
                  <a:schemeClr val="bg1"/>
                </a:solidFill>
              </a:rPr>
              <a:t>YOUR NAME</a:t>
            </a:r>
            <a:endParaRPr lang="en-US" dirty="0" smtClean="0">
              <a:solidFill>
                <a:schemeClr val="bg1"/>
              </a:solidFill>
            </a:endParaRPr>
          </a:p>
          <a:p>
            <a:pPr algn="ctr">
              <a:lnSpc>
                <a:spcPts val="900"/>
              </a:lnSpc>
            </a:pPr>
            <a:r>
              <a:rPr lang="en-US" sz="1200" dirty="0" smtClean="0">
                <a:solidFill>
                  <a:schemeClr val="bg1"/>
                </a:solidFill>
              </a:rPr>
              <a:t>HERE</a:t>
            </a:r>
            <a:endParaRPr lang="en-US" sz="1200" dirty="0" smtClean="0">
              <a:solidFill>
                <a:schemeClr val="bg1"/>
              </a:solidFill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1799692" y="1564647"/>
            <a:ext cx="1512168" cy="360040"/>
          </a:xfrm>
          <a:prstGeom prst="rect">
            <a:avLst/>
          </a:prstGeom>
          <a:solidFill>
            <a:srgbClr val="4824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 tIns="0" bIns="0" anchor="b">
            <a:noAutofit/>
          </a:bodyPr>
          <a:lstStyle/>
          <a:p>
            <a:pPr algn="ctr">
              <a:lnSpc>
                <a:spcPts val="900"/>
              </a:lnSpc>
            </a:pPr>
            <a:r>
              <a:rPr lang="en-US" dirty="0" smtClean="0">
                <a:solidFill>
                  <a:srgbClr val="FFFF66"/>
                </a:solidFill>
              </a:rPr>
              <a:t>YOUR NAME </a:t>
            </a:r>
            <a:r>
              <a:rPr lang="en-US" sz="1200" dirty="0" smtClean="0">
                <a:solidFill>
                  <a:srgbClr val="FFFF66"/>
                </a:solidFill>
              </a:rPr>
              <a:t>HERE</a:t>
            </a:r>
            <a:endParaRPr lang="en-US" sz="1000" dirty="0">
              <a:solidFill>
                <a:srgbClr val="FFFF66"/>
              </a:solidFill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419872" y="1564647"/>
            <a:ext cx="1512168" cy="360040"/>
          </a:xfrm>
          <a:prstGeom prst="rect">
            <a:avLst/>
          </a:prstGeom>
          <a:solidFill>
            <a:srgbClr val="DF5203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 tIns="0" bIns="0" anchor="b">
            <a:noAutofit/>
          </a:bodyPr>
          <a:lstStyle/>
          <a:p>
            <a:pPr algn="ctr">
              <a:lnSpc>
                <a:spcPts val="900"/>
              </a:lnSpc>
            </a:pPr>
            <a:r>
              <a:rPr lang="en-US" sz="1600" dirty="0" smtClean="0">
                <a:solidFill>
                  <a:schemeClr val="bg1"/>
                </a:solidFill>
              </a:rPr>
              <a:t>YOUR NAME</a:t>
            </a:r>
          </a:p>
          <a:p>
            <a:pPr algn="ctr">
              <a:lnSpc>
                <a:spcPts val="900"/>
              </a:lnSpc>
            </a:pPr>
            <a:r>
              <a:rPr lang="en-US" sz="1100" dirty="0" smtClean="0">
                <a:solidFill>
                  <a:schemeClr val="bg1"/>
                </a:solidFill>
              </a:rPr>
              <a:t>HERE</a:t>
            </a:r>
            <a:endParaRPr lang="en-US" sz="1100" dirty="0" smtClean="0">
              <a:solidFill>
                <a:schemeClr val="bg1"/>
              </a:solidFill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5040052" y="2051136"/>
            <a:ext cx="1512168" cy="369332"/>
          </a:xfrm>
          <a:prstGeom prst="rect">
            <a:avLst/>
          </a:prstGeom>
          <a:solidFill>
            <a:srgbClr val="006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YOUR NAME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5029004" y="1556508"/>
            <a:ext cx="1512168" cy="360040"/>
          </a:xfrm>
          <a:prstGeom prst="rect">
            <a:avLst/>
          </a:prstGeom>
          <a:solidFill>
            <a:srgbClr val="006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 tIns="0" bIns="0" anchor="b">
            <a:noAutofit/>
          </a:bodyPr>
          <a:lstStyle/>
          <a:p>
            <a:pPr algn="ctr">
              <a:lnSpc>
                <a:spcPts val="900"/>
              </a:lnSpc>
            </a:pPr>
            <a:r>
              <a:rPr lang="en-US" dirty="0" smtClean="0">
                <a:solidFill>
                  <a:schemeClr val="bg1"/>
                </a:solidFill>
              </a:rPr>
              <a:t>YOUR NAME</a:t>
            </a:r>
          </a:p>
          <a:p>
            <a:pPr algn="ctr">
              <a:lnSpc>
                <a:spcPts val="900"/>
              </a:lnSpc>
            </a:pPr>
            <a:r>
              <a:rPr lang="en-US" sz="1200" dirty="0" smtClean="0">
                <a:solidFill>
                  <a:schemeClr val="bg1"/>
                </a:solidFill>
              </a:rPr>
              <a:t>HERE</a:t>
            </a:r>
            <a:endParaRPr lang="en-US" sz="1200" dirty="0" smtClean="0">
              <a:solidFill>
                <a:schemeClr val="bg1"/>
              </a:solidFill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6638136" y="1556508"/>
            <a:ext cx="1512168" cy="360040"/>
          </a:xfrm>
          <a:prstGeom prst="rect">
            <a:avLst/>
          </a:prstGeom>
          <a:solidFill>
            <a:srgbClr val="6800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 tIns="0" bIns="0" anchor="b">
            <a:noAutofit/>
          </a:bodyPr>
          <a:lstStyle/>
          <a:p>
            <a:pPr algn="ctr">
              <a:lnSpc>
                <a:spcPts val="900"/>
              </a:lnSpc>
            </a:pPr>
            <a:r>
              <a:rPr lang="en-US" sz="1600" dirty="0" smtClean="0">
                <a:solidFill>
                  <a:schemeClr val="bg1"/>
                </a:solidFill>
              </a:rPr>
              <a:t>YOUR NAME</a:t>
            </a:r>
          </a:p>
          <a:p>
            <a:pPr algn="ctr">
              <a:lnSpc>
                <a:spcPts val="900"/>
              </a:lnSpc>
            </a:pPr>
            <a:r>
              <a:rPr lang="en-US" sz="1100" dirty="0" smtClean="0">
                <a:solidFill>
                  <a:schemeClr val="bg1"/>
                </a:solidFill>
              </a:rPr>
              <a:t>HERE</a:t>
            </a:r>
            <a:endParaRPr lang="en-US" sz="1100" dirty="0" smtClean="0">
              <a:solidFill>
                <a:schemeClr val="bg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899592" y="307136"/>
            <a:ext cx="576064" cy="369912"/>
            <a:chOff x="539552" y="2699048"/>
            <a:chExt cx="576064" cy="369912"/>
          </a:xfrm>
        </p:grpSpPr>
        <p:sp>
          <p:nvSpPr>
            <p:cNvPr id="11" name="Rectangle 10"/>
            <p:cNvSpPr/>
            <p:nvPr/>
          </p:nvSpPr>
          <p:spPr>
            <a:xfrm>
              <a:off x="611560" y="2708920"/>
              <a:ext cx="432048" cy="288032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39552" y="2699048"/>
              <a:ext cx="57606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 smtClean="0">
                  <a:solidFill>
                    <a:schemeClr val="bg1"/>
                  </a:solidFill>
                </a:rPr>
                <a:t>PLATFORM</a:t>
              </a:r>
              <a:endParaRPr lang="en-US" sz="600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83568" y="2730406"/>
              <a:ext cx="2880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</a:rPr>
                <a:t>1</a:t>
              </a:r>
              <a:endParaRPr lang="en-US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99592" y="677048"/>
            <a:ext cx="576064" cy="369912"/>
            <a:chOff x="539552" y="2699048"/>
            <a:chExt cx="576064" cy="369912"/>
          </a:xfrm>
        </p:grpSpPr>
        <p:sp>
          <p:nvSpPr>
            <p:cNvPr id="15" name="Rectangle 14"/>
            <p:cNvSpPr/>
            <p:nvPr/>
          </p:nvSpPr>
          <p:spPr>
            <a:xfrm>
              <a:off x="611560" y="2708920"/>
              <a:ext cx="432048" cy="288032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39552" y="2699048"/>
              <a:ext cx="57606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 smtClean="0">
                  <a:solidFill>
                    <a:schemeClr val="bg1"/>
                  </a:solidFill>
                </a:rPr>
                <a:t>PLATFORM</a:t>
              </a:r>
              <a:endParaRPr lang="en-US" sz="600" dirty="0">
                <a:solidFill>
                  <a:schemeClr val="bg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83568" y="2730406"/>
              <a:ext cx="2880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</a:rPr>
                <a:t>2</a:t>
              </a:r>
              <a:endParaRPr lang="en-US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60040" y="307136"/>
            <a:ext cx="576064" cy="369912"/>
            <a:chOff x="539552" y="2699048"/>
            <a:chExt cx="576064" cy="369912"/>
          </a:xfrm>
        </p:grpSpPr>
        <p:sp>
          <p:nvSpPr>
            <p:cNvPr id="19" name="Rectangle 18"/>
            <p:cNvSpPr/>
            <p:nvPr/>
          </p:nvSpPr>
          <p:spPr>
            <a:xfrm>
              <a:off x="611560" y="2708920"/>
              <a:ext cx="432048" cy="288032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39552" y="2699048"/>
              <a:ext cx="57606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 smtClean="0">
                  <a:solidFill>
                    <a:schemeClr val="bg1"/>
                  </a:solidFill>
                </a:rPr>
                <a:t>PLATFORM</a:t>
              </a:r>
              <a:endParaRPr lang="en-US" sz="600" dirty="0">
                <a:solidFill>
                  <a:schemeClr val="bg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83568" y="2730406"/>
              <a:ext cx="2880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</a:rPr>
                <a:t>1</a:t>
              </a:r>
              <a:endParaRPr lang="en-US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60040" y="677048"/>
            <a:ext cx="576064" cy="369912"/>
            <a:chOff x="539552" y="2699048"/>
            <a:chExt cx="576064" cy="369912"/>
          </a:xfrm>
        </p:grpSpPr>
        <p:sp>
          <p:nvSpPr>
            <p:cNvPr id="23" name="Rectangle 22"/>
            <p:cNvSpPr/>
            <p:nvPr/>
          </p:nvSpPr>
          <p:spPr>
            <a:xfrm>
              <a:off x="611560" y="2708920"/>
              <a:ext cx="432048" cy="288032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39552" y="2699048"/>
              <a:ext cx="57606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 smtClean="0">
                  <a:solidFill>
                    <a:schemeClr val="bg1"/>
                  </a:solidFill>
                </a:rPr>
                <a:t>PLATFORM</a:t>
              </a:r>
              <a:endParaRPr lang="en-US" sz="600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83568" y="2730406"/>
              <a:ext cx="2880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</a:rPr>
                <a:t>2</a:t>
              </a:r>
              <a:endParaRPr lang="en-US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475656" y="667176"/>
            <a:ext cx="576064" cy="369912"/>
            <a:chOff x="7596336" y="4333746"/>
            <a:chExt cx="576064" cy="369912"/>
          </a:xfrm>
        </p:grpSpPr>
        <p:sp>
          <p:nvSpPr>
            <p:cNvPr id="27" name="Rectangle 26"/>
            <p:cNvSpPr/>
            <p:nvPr/>
          </p:nvSpPr>
          <p:spPr>
            <a:xfrm>
              <a:off x="7668344" y="4343618"/>
              <a:ext cx="432048" cy="288032"/>
            </a:xfrm>
            <a:prstGeom prst="rect">
              <a:avLst/>
            </a:prstGeom>
            <a:solidFill>
              <a:srgbClr val="482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596336" y="4333746"/>
              <a:ext cx="57606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 smtClean="0">
                  <a:solidFill>
                    <a:srgbClr val="FFFF66"/>
                  </a:solidFill>
                </a:rPr>
                <a:t>PLATFORM</a:t>
              </a:r>
              <a:endParaRPr lang="en-US" sz="600" dirty="0">
                <a:solidFill>
                  <a:srgbClr val="FFFF66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740352" y="4365104"/>
              <a:ext cx="2880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FFFF66"/>
                  </a:solidFill>
                </a:rPr>
                <a:t>2</a:t>
              </a:r>
              <a:endParaRPr lang="en-US" sz="1050" b="1" dirty="0">
                <a:solidFill>
                  <a:srgbClr val="FFFF66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475656" y="301768"/>
            <a:ext cx="576064" cy="369912"/>
            <a:chOff x="7596336" y="3973706"/>
            <a:chExt cx="576064" cy="369912"/>
          </a:xfrm>
        </p:grpSpPr>
        <p:sp>
          <p:nvSpPr>
            <p:cNvPr id="31" name="Rectangle 30"/>
            <p:cNvSpPr/>
            <p:nvPr/>
          </p:nvSpPr>
          <p:spPr>
            <a:xfrm>
              <a:off x="7668344" y="3983578"/>
              <a:ext cx="432048" cy="288032"/>
            </a:xfrm>
            <a:prstGeom prst="rect">
              <a:avLst/>
            </a:prstGeom>
            <a:solidFill>
              <a:srgbClr val="482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596336" y="3973706"/>
              <a:ext cx="57606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 smtClean="0">
                  <a:solidFill>
                    <a:srgbClr val="FFFF66"/>
                  </a:solidFill>
                </a:rPr>
                <a:t>PLATFORM</a:t>
              </a:r>
              <a:endParaRPr lang="en-US" sz="600" dirty="0">
                <a:solidFill>
                  <a:srgbClr val="FFFF66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740352" y="4005064"/>
              <a:ext cx="2880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FFFF66"/>
                  </a:solidFill>
                </a:rPr>
                <a:t>1</a:t>
              </a:r>
              <a:endParaRPr lang="en-US" sz="1050" b="1" dirty="0">
                <a:solidFill>
                  <a:srgbClr val="FFFF66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051720" y="667176"/>
            <a:ext cx="576064" cy="369912"/>
            <a:chOff x="7596336" y="4333746"/>
            <a:chExt cx="576064" cy="369912"/>
          </a:xfrm>
        </p:grpSpPr>
        <p:sp>
          <p:nvSpPr>
            <p:cNvPr id="35" name="Rectangle 34"/>
            <p:cNvSpPr/>
            <p:nvPr/>
          </p:nvSpPr>
          <p:spPr>
            <a:xfrm>
              <a:off x="7668344" y="4343618"/>
              <a:ext cx="432048" cy="288032"/>
            </a:xfrm>
            <a:prstGeom prst="rect">
              <a:avLst/>
            </a:prstGeom>
            <a:solidFill>
              <a:srgbClr val="482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596336" y="4333746"/>
              <a:ext cx="57606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 smtClean="0">
                  <a:solidFill>
                    <a:srgbClr val="FFFF66"/>
                  </a:solidFill>
                </a:rPr>
                <a:t>PLATFORM</a:t>
              </a:r>
              <a:endParaRPr lang="en-US" sz="600" dirty="0">
                <a:solidFill>
                  <a:srgbClr val="FFFF66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740352" y="4365104"/>
              <a:ext cx="2880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FFFF66"/>
                  </a:solidFill>
                </a:rPr>
                <a:t>2</a:t>
              </a:r>
              <a:endParaRPr lang="en-US" sz="1050" b="1" dirty="0">
                <a:solidFill>
                  <a:srgbClr val="FFFF66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051720" y="309388"/>
            <a:ext cx="576064" cy="369912"/>
            <a:chOff x="7596336" y="3973706"/>
            <a:chExt cx="576064" cy="369912"/>
          </a:xfrm>
        </p:grpSpPr>
        <p:sp>
          <p:nvSpPr>
            <p:cNvPr id="39" name="Rectangle 38"/>
            <p:cNvSpPr/>
            <p:nvPr/>
          </p:nvSpPr>
          <p:spPr>
            <a:xfrm>
              <a:off x="7668344" y="3983578"/>
              <a:ext cx="432048" cy="288032"/>
            </a:xfrm>
            <a:prstGeom prst="rect">
              <a:avLst/>
            </a:prstGeom>
            <a:solidFill>
              <a:srgbClr val="482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596336" y="3973706"/>
              <a:ext cx="57606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 smtClean="0">
                  <a:solidFill>
                    <a:srgbClr val="FFFF66"/>
                  </a:solidFill>
                </a:rPr>
                <a:t>PLATFORM</a:t>
              </a:r>
              <a:endParaRPr lang="en-US" sz="600" dirty="0">
                <a:solidFill>
                  <a:srgbClr val="FFFF66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740352" y="4005064"/>
              <a:ext cx="2880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FFFF66"/>
                  </a:solidFill>
                </a:rPr>
                <a:t>1</a:t>
              </a:r>
              <a:endParaRPr lang="en-US" sz="1050" b="1" dirty="0">
                <a:solidFill>
                  <a:srgbClr val="FFFF66"/>
                </a:solidFill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699792" y="309388"/>
            <a:ext cx="576064" cy="369912"/>
            <a:chOff x="7596336" y="3973706"/>
            <a:chExt cx="576064" cy="369912"/>
          </a:xfrm>
        </p:grpSpPr>
        <p:sp>
          <p:nvSpPr>
            <p:cNvPr id="43" name="Rectangle 42"/>
            <p:cNvSpPr/>
            <p:nvPr/>
          </p:nvSpPr>
          <p:spPr>
            <a:xfrm>
              <a:off x="7668344" y="3983578"/>
              <a:ext cx="432048" cy="288032"/>
            </a:xfrm>
            <a:prstGeom prst="rect">
              <a:avLst/>
            </a:prstGeom>
            <a:solidFill>
              <a:srgbClr val="005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596336" y="3973706"/>
              <a:ext cx="57606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 smtClean="0">
                  <a:solidFill>
                    <a:schemeClr val="bg1"/>
                  </a:solidFill>
                </a:rPr>
                <a:t>PLATFORM</a:t>
              </a:r>
              <a:endParaRPr lang="en-US" sz="600" dirty="0">
                <a:solidFill>
                  <a:schemeClr val="bg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740352" y="4005064"/>
              <a:ext cx="2880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</a:rPr>
                <a:t>1</a:t>
              </a:r>
              <a:endParaRPr lang="en-US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699792" y="677048"/>
            <a:ext cx="576064" cy="369912"/>
            <a:chOff x="7596336" y="3973706"/>
            <a:chExt cx="576064" cy="369912"/>
          </a:xfrm>
        </p:grpSpPr>
        <p:sp>
          <p:nvSpPr>
            <p:cNvPr id="47" name="Rectangle 46"/>
            <p:cNvSpPr/>
            <p:nvPr/>
          </p:nvSpPr>
          <p:spPr>
            <a:xfrm>
              <a:off x="7668344" y="3983578"/>
              <a:ext cx="432048" cy="288032"/>
            </a:xfrm>
            <a:prstGeom prst="rect">
              <a:avLst/>
            </a:prstGeom>
            <a:solidFill>
              <a:srgbClr val="005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596336" y="3973706"/>
              <a:ext cx="57606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 smtClean="0">
                  <a:solidFill>
                    <a:schemeClr val="bg1"/>
                  </a:solidFill>
                </a:rPr>
                <a:t>PLATFORM</a:t>
              </a:r>
              <a:endParaRPr lang="en-US" sz="600" dirty="0">
                <a:solidFill>
                  <a:schemeClr val="bg1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740352" y="4005064"/>
              <a:ext cx="2880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</a:rPr>
                <a:t>2</a:t>
              </a:r>
              <a:endParaRPr lang="en-US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3275856" y="317008"/>
            <a:ext cx="576064" cy="369912"/>
            <a:chOff x="7596336" y="3973706"/>
            <a:chExt cx="576064" cy="369912"/>
          </a:xfrm>
        </p:grpSpPr>
        <p:sp>
          <p:nvSpPr>
            <p:cNvPr id="51" name="Rectangle 50"/>
            <p:cNvSpPr/>
            <p:nvPr/>
          </p:nvSpPr>
          <p:spPr>
            <a:xfrm>
              <a:off x="7668344" y="3983578"/>
              <a:ext cx="432048" cy="288032"/>
            </a:xfrm>
            <a:prstGeom prst="rect">
              <a:avLst/>
            </a:prstGeom>
            <a:solidFill>
              <a:srgbClr val="005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596336" y="3973706"/>
              <a:ext cx="57606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 smtClean="0">
                  <a:solidFill>
                    <a:schemeClr val="bg1"/>
                  </a:solidFill>
                </a:rPr>
                <a:t>PLATFORM</a:t>
              </a:r>
              <a:endParaRPr lang="en-US" sz="600" dirty="0">
                <a:solidFill>
                  <a:schemeClr val="bg1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740352" y="4005064"/>
              <a:ext cx="2880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</a:rPr>
                <a:t>1</a:t>
              </a:r>
              <a:endParaRPr lang="en-US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275856" y="677048"/>
            <a:ext cx="576064" cy="369912"/>
            <a:chOff x="7596336" y="3973706"/>
            <a:chExt cx="576064" cy="369912"/>
          </a:xfrm>
        </p:grpSpPr>
        <p:sp>
          <p:nvSpPr>
            <p:cNvPr id="55" name="Rectangle 54"/>
            <p:cNvSpPr/>
            <p:nvPr/>
          </p:nvSpPr>
          <p:spPr>
            <a:xfrm>
              <a:off x="7668344" y="3983578"/>
              <a:ext cx="432048" cy="288032"/>
            </a:xfrm>
            <a:prstGeom prst="rect">
              <a:avLst/>
            </a:prstGeom>
            <a:solidFill>
              <a:srgbClr val="005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596336" y="3973706"/>
              <a:ext cx="57606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 smtClean="0">
                  <a:solidFill>
                    <a:schemeClr val="bg1"/>
                  </a:solidFill>
                </a:rPr>
                <a:t>PLATFORM</a:t>
              </a:r>
              <a:endParaRPr lang="en-US" sz="600" dirty="0">
                <a:solidFill>
                  <a:schemeClr val="bg1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740352" y="4005064"/>
              <a:ext cx="2880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bg1"/>
                  </a:solidFill>
                </a:rPr>
                <a:t>2</a:t>
              </a:r>
              <a:endParaRPr lang="en-US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851920" y="317008"/>
            <a:ext cx="576064" cy="369912"/>
            <a:chOff x="6300192" y="2492896"/>
            <a:chExt cx="576064" cy="369912"/>
          </a:xfrm>
        </p:grpSpPr>
        <p:sp>
          <p:nvSpPr>
            <p:cNvPr id="59" name="Rectangle 58"/>
            <p:cNvSpPr/>
            <p:nvPr/>
          </p:nvSpPr>
          <p:spPr>
            <a:xfrm>
              <a:off x="6372200" y="2502768"/>
              <a:ext cx="432048" cy="288032"/>
            </a:xfrm>
            <a:prstGeom prst="rect">
              <a:avLst/>
            </a:prstGeom>
            <a:solidFill>
              <a:srgbClr val="DF5203"/>
            </a:solidFill>
            <a:ln>
              <a:solidFill>
                <a:srgbClr val="DF520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300192" y="2492896"/>
              <a:ext cx="57606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 smtClean="0">
                  <a:solidFill>
                    <a:schemeClr val="bg1"/>
                  </a:solidFill>
                </a:rPr>
                <a:t>PLATFORM</a:t>
              </a:r>
              <a:endParaRPr lang="en-US" sz="600" dirty="0">
                <a:solidFill>
                  <a:schemeClr val="bg1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444208" y="2524254"/>
              <a:ext cx="2880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</a:rPr>
                <a:t>1</a:t>
              </a:r>
              <a:endParaRPr lang="en-US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3851920" y="677048"/>
            <a:ext cx="576064" cy="369912"/>
            <a:chOff x="6804248" y="3068960"/>
            <a:chExt cx="576064" cy="369912"/>
          </a:xfrm>
        </p:grpSpPr>
        <p:sp>
          <p:nvSpPr>
            <p:cNvPr id="63" name="Rectangle 62"/>
            <p:cNvSpPr/>
            <p:nvPr/>
          </p:nvSpPr>
          <p:spPr>
            <a:xfrm>
              <a:off x="6876256" y="3078832"/>
              <a:ext cx="432048" cy="288032"/>
            </a:xfrm>
            <a:prstGeom prst="rect">
              <a:avLst/>
            </a:prstGeom>
            <a:solidFill>
              <a:srgbClr val="DF5203"/>
            </a:solidFill>
            <a:ln>
              <a:solidFill>
                <a:srgbClr val="DF520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804248" y="3068960"/>
              <a:ext cx="57606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 smtClean="0">
                  <a:solidFill>
                    <a:schemeClr val="bg1"/>
                  </a:solidFill>
                </a:rPr>
                <a:t>PLATFORM</a:t>
              </a:r>
              <a:endParaRPr lang="en-US" sz="600" dirty="0">
                <a:solidFill>
                  <a:schemeClr val="bg1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948264" y="3100318"/>
              <a:ext cx="2880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</a:rPr>
                <a:t>2</a:t>
              </a:r>
              <a:endParaRPr lang="en-US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355976" y="677048"/>
            <a:ext cx="576064" cy="369912"/>
            <a:chOff x="6804248" y="3068960"/>
            <a:chExt cx="576064" cy="369912"/>
          </a:xfrm>
        </p:grpSpPr>
        <p:sp>
          <p:nvSpPr>
            <p:cNvPr id="67" name="Rectangle 66"/>
            <p:cNvSpPr/>
            <p:nvPr/>
          </p:nvSpPr>
          <p:spPr>
            <a:xfrm>
              <a:off x="6876256" y="3078832"/>
              <a:ext cx="432048" cy="288032"/>
            </a:xfrm>
            <a:prstGeom prst="rect">
              <a:avLst/>
            </a:prstGeom>
            <a:solidFill>
              <a:srgbClr val="DF5203"/>
            </a:solidFill>
            <a:ln>
              <a:solidFill>
                <a:srgbClr val="DF520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804248" y="3068960"/>
              <a:ext cx="57606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 smtClean="0">
                  <a:solidFill>
                    <a:schemeClr val="bg1"/>
                  </a:solidFill>
                </a:rPr>
                <a:t>PLATFORM</a:t>
              </a:r>
              <a:endParaRPr lang="en-US" sz="600" dirty="0">
                <a:solidFill>
                  <a:schemeClr val="bg1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6948264" y="3100318"/>
              <a:ext cx="2880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</a:rPr>
                <a:t>2</a:t>
              </a:r>
              <a:endParaRPr lang="en-US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4355976" y="317008"/>
            <a:ext cx="576064" cy="369912"/>
            <a:chOff x="6300192" y="2492896"/>
            <a:chExt cx="576064" cy="369912"/>
          </a:xfrm>
        </p:grpSpPr>
        <p:sp>
          <p:nvSpPr>
            <p:cNvPr id="71" name="Rectangle 70"/>
            <p:cNvSpPr/>
            <p:nvPr/>
          </p:nvSpPr>
          <p:spPr>
            <a:xfrm>
              <a:off x="6372200" y="2502768"/>
              <a:ext cx="432048" cy="288032"/>
            </a:xfrm>
            <a:prstGeom prst="rect">
              <a:avLst/>
            </a:prstGeom>
            <a:solidFill>
              <a:srgbClr val="DF5203"/>
            </a:solidFill>
            <a:ln>
              <a:solidFill>
                <a:srgbClr val="DF520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6300192" y="2492896"/>
              <a:ext cx="57606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 smtClean="0">
                  <a:solidFill>
                    <a:schemeClr val="bg1"/>
                  </a:solidFill>
                </a:rPr>
                <a:t>PLATFORM</a:t>
              </a:r>
              <a:endParaRPr lang="en-US" sz="600" dirty="0">
                <a:solidFill>
                  <a:schemeClr val="bg1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6444208" y="2524254"/>
              <a:ext cx="2880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</a:rPr>
                <a:t>1</a:t>
              </a:r>
              <a:endParaRPr lang="en-US" sz="105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88" name="Rectangle 87"/>
          <p:cNvSpPr/>
          <p:nvPr/>
        </p:nvSpPr>
        <p:spPr>
          <a:xfrm>
            <a:off x="4932040" y="317008"/>
            <a:ext cx="432048" cy="288032"/>
          </a:xfrm>
          <a:prstGeom prst="rect">
            <a:avLst/>
          </a:prstGeom>
          <a:solidFill>
            <a:srgbClr val="680000"/>
          </a:solidFill>
          <a:ln>
            <a:solidFill>
              <a:srgbClr val="6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4860032" y="307136"/>
            <a:ext cx="57606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chemeClr val="bg1"/>
                </a:solidFill>
              </a:rPr>
              <a:t>PLATFORM</a:t>
            </a:r>
            <a:endParaRPr lang="en-US" sz="600" dirty="0">
              <a:solidFill>
                <a:schemeClr val="bg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004048" y="338494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1</a:t>
            </a:r>
            <a:endParaRPr lang="en-US" sz="1050" b="1" dirty="0">
              <a:solidFill>
                <a:schemeClr val="bg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436096" y="325423"/>
            <a:ext cx="432048" cy="288032"/>
          </a:xfrm>
          <a:prstGeom prst="rect">
            <a:avLst/>
          </a:prstGeom>
          <a:solidFill>
            <a:srgbClr val="680000"/>
          </a:solidFill>
          <a:ln>
            <a:solidFill>
              <a:srgbClr val="68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5364088" y="291167"/>
            <a:ext cx="57606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chemeClr val="bg1"/>
                </a:solidFill>
              </a:rPr>
              <a:t>PLATFORM</a:t>
            </a:r>
            <a:endParaRPr lang="en-US" sz="600" dirty="0">
              <a:solidFill>
                <a:schemeClr val="bg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508104" y="322525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1</a:t>
            </a:r>
            <a:endParaRPr lang="en-US" sz="1050" b="1" dirty="0">
              <a:solidFill>
                <a:schemeClr val="bg1"/>
              </a:solidFill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4860032" y="678494"/>
            <a:ext cx="576064" cy="369912"/>
            <a:chOff x="3347864" y="2780928"/>
            <a:chExt cx="576064" cy="369912"/>
          </a:xfrm>
        </p:grpSpPr>
        <p:sp>
          <p:nvSpPr>
            <p:cNvPr id="95" name="Rectangle 94"/>
            <p:cNvSpPr/>
            <p:nvPr/>
          </p:nvSpPr>
          <p:spPr>
            <a:xfrm>
              <a:off x="3419872" y="2790800"/>
              <a:ext cx="432048" cy="288032"/>
            </a:xfrm>
            <a:prstGeom prst="rect">
              <a:avLst/>
            </a:prstGeom>
            <a:solidFill>
              <a:srgbClr val="680000"/>
            </a:solidFill>
            <a:ln>
              <a:solidFill>
                <a:srgbClr val="68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347864" y="2780928"/>
              <a:ext cx="57606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 smtClean="0">
                  <a:solidFill>
                    <a:schemeClr val="bg1"/>
                  </a:solidFill>
                </a:rPr>
                <a:t>PLATFORM</a:t>
              </a:r>
              <a:endParaRPr lang="en-US" sz="600" dirty="0">
                <a:solidFill>
                  <a:schemeClr val="bg1"/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3491880" y="2812286"/>
              <a:ext cx="2880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</a:rPr>
                <a:t>2</a:t>
              </a:r>
              <a:endParaRPr lang="en-US" sz="105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5364088" y="674381"/>
            <a:ext cx="576064" cy="369912"/>
            <a:chOff x="3347864" y="2780928"/>
            <a:chExt cx="576064" cy="369912"/>
          </a:xfrm>
        </p:grpSpPr>
        <p:sp>
          <p:nvSpPr>
            <p:cNvPr id="99" name="Rectangle 98"/>
            <p:cNvSpPr/>
            <p:nvPr/>
          </p:nvSpPr>
          <p:spPr>
            <a:xfrm>
              <a:off x="3419872" y="2790800"/>
              <a:ext cx="432048" cy="288032"/>
            </a:xfrm>
            <a:prstGeom prst="rect">
              <a:avLst/>
            </a:prstGeom>
            <a:solidFill>
              <a:srgbClr val="680000"/>
            </a:solidFill>
            <a:ln>
              <a:solidFill>
                <a:srgbClr val="68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3347864" y="2780928"/>
              <a:ext cx="57606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 smtClean="0">
                  <a:solidFill>
                    <a:schemeClr val="bg1"/>
                  </a:solidFill>
                </a:rPr>
                <a:t>PLATFORM</a:t>
              </a:r>
              <a:endParaRPr lang="en-US" sz="600" dirty="0">
                <a:solidFill>
                  <a:schemeClr val="bg1"/>
                </a:solidFill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3491880" y="2812286"/>
              <a:ext cx="2880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bg1"/>
                  </a:solidFill>
                </a:rPr>
                <a:t>2</a:t>
              </a:r>
              <a:endParaRPr lang="en-US" sz="105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04" name="Text Box 12"/>
          <p:cNvSpPr txBox="1">
            <a:spLocks noChangeArrowheads="1"/>
          </p:cNvSpPr>
          <p:nvPr/>
        </p:nvSpPr>
        <p:spPr bwMode="auto">
          <a:xfrm>
            <a:off x="179512" y="2052942"/>
            <a:ext cx="1512168" cy="369332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YOUR NAME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5" name="Text Box 12"/>
          <p:cNvSpPr txBox="1">
            <a:spLocks noChangeArrowheads="1"/>
          </p:cNvSpPr>
          <p:nvPr/>
        </p:nvSpPr>
        <p:spPr bwMode="auto">
          <a:xfrm>
            <a:off x="1799692" y="2053245"/>
            <a:ext cx="1512168" cy="369332"/>
          </a:xfrm>
          <a:prstGeom prst="rect">
            <a:avLst/>
          </a:prstGeom>
          <a:solidFill>
            <a:srgbClr val="4824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FFFF66"/>
                </a:solidFill>
              </a:rPr>
              <a:t>YOUR NAME</a:t>
            </a:r>
            <a:endParaRPr lang="en-US" dirty="0">
              <a:solidFill>
                <a:srgbClr val="FFFF66"/>
              </a:solidFill>
            </a:endParaRPr>
          </a:p>
        </p:txBody>
      </p:sp>
      <p:sp>
        <p:nvSpPr>
          <p:cNvPr id="106" name="Text Box 12"/>
          <p:cNvSpPr txBox="1">
            <a:spLocks noChangeArrowheads="1"/>
          </p:cNvSpPr>
          <p:nvPr/>
        </p:nvSpPr>
        <p:spPr bwMode="auto">
          <a:xfrm>
            <a:off x="3430528" y="2051136"/>
            <a:ext cx="1512168" cy="369332"/>
          </a:xfrm>
          <a:prstGeom prst="rect">
            <a:avLst/>
          </a:prstGeom>
          <a:solidFill>
            <a:srgbClr val="DF520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YOUR NAME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7" name="Text Box 12"/>
          <p:cNvSpPr txBox="1">
            <a:spLocks noChangeArrowheads="1"/>
          </p:cNvSpPr>
          <p:nvPr/>
        </p:nvSpPr>
        <p:spPr bwMode="auto">
          <a:xfrm>
            <a:off x="6638136" y="2063328"/>
            <a:ext cx="1512168" cy="369332"/>
          </a:xfrm>
          <a:prstGeom prst="rect">
            <a:avLst/>
          </a:prstGeom>
          <a:solidFill>
            <a:srgbClr val="68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YOUR NAME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26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65</Words>
  <Application>Microsoft Office PowerPoint</Application>
  <PresentationFormat>On-screen Show (4:3)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Day</dc:creator>
  <cp:lastModifiedBy>Christopher Day</cp:lastModifiedBy>
  <cp:revision>2</cp:revision>
  <dcterms:created xsi:type="dcterms:W3CDTF">2015-02-19T23:48:04Z</dcterms:created>
  <dcterms:modified xsi:type="dcterms:W3CDTF">2015-02-19T23:56:47Z</dcterms:modified>
</cp:coreProperties>
</file>